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84FD8-B21E-4C28-9599-7184B7C0FB6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F5CDF-0758-41DF-B6F6-989BB8D62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499-44C1-49BF-90D6-FEBDE7552E0F}" type="datetime1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1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F4D8-BFB3-4B43-9417-CB5FC7560E82}" type="datetime1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5A23-80BA-4E05-AE20-370C81065F0B}" type="datetime1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9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6E7A-B37A-4349-AEDB-8AAAECA2EBD1}" type="datetime1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834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F8AA-2A81-40E0-8A9F-8D8022DFEC1E}" type="datetime1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E21F-B4BD-456B-8355-E9CE12ABD024}" type="datetime1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17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485A-2985-4AEF-A05F-8098241D56F2}" type="datetime1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11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C8A4-C47A-49FB-9B95-AA90DC856EB9}" type="datetime1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1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75D208D-BAA3-4E02-BD93-31A4F148A040}" type="datetime1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9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AF3E-4CBA-4B61-A0F3-BA1B206EDC9D}" type="datetime1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8E7E-F4F9-4318-AB94-D7C4C4DC8FF1}" type="datetime1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8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E573-EC2E-450C-9687-73A90463F0F3}" type="datetime1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A897-8121-424F-8150-5A850387271A}" type="datetime1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3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EC82-9D07-48F8-B925-C1F7191834DF}" type="datetime1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6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D4D3-16A9-407F-AABB-8FD1CFE1C242}" type="datetime1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4E67-F8F1-4D53-8AB4-9CBB24D3C67C}" type="datetime1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6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68B-C01A-4F81-9C5C-C60D5C5D3AF3}" type="datetime1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4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9C81-82B6-45C4-92A2-94F9F4FE4D12}" type="datetime1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54124-3ACE-4808-8742-CA084D6B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CUSTODIAL Summer Turns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and Training Documents</a:t>
            </a:r>
          </a:p>
          <a:p>
            <a:r>
              <a:rPr lang="en-US" dirty="0" smtClean="0"/>
              <a:t>May 9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Inspections for Clean Rooms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1837" y="2239347"/>
            <a:ext cx="62328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It should be uncommon that the room needs no service, but in this case, no action is needed on the inspection.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Click on the Submit button in the upper right hand corner and a box will appear confirming that you want to submit.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Click Yes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32" y="2145009"/>
            <a:ext cx="3463990" cy="461865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0503715">
            <a:off x="4358214" y="1979410"/>
            <a:ext cx="923731" cy="373224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Your Inspection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1837" y="2239347"/>
            <a:ext cx="62328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If cleaning was performed in the room, click on the arrow on the right side of the screen in the row with the question.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This will allow you change the result to say that cleaning was also needed.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This will also allow you to indicate who performed the cleaning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32" y="2145009"/>
            <a:ext cx="3463990" cy="461865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1441684">
            <a:off x="3338267" y="2772512"/>
            <a:ext cx="923731" cy="373224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Inspection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1837" y="2239347"/>
            <a:ext cx="6232849" cy="427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 the row labeled </a:t>
            </a:r>
            <a:r>
              <a:rPr lang="en-US" sz="2400" i="1" dirty="0" smtClean="0"/>
              <a:t>Results</a:t>
            </a:r>
            <a:r>
              <a:rPr lang="en-US" sz="2400" dirty="0" smtClean="0"/>
              <a:t> click on the arrow on the right side of the screen.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Three options appear to update the results: Pass, Fail, Not Applicable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Select Fail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12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 rot="20263711">
            <a:off x="4171837" y="2929897"/>
            <a:ext cx="923731" cy="373224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" y="2099387"/>
            <a:ext cx="3463990" cy="46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Custodial Staff to Inspection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1837" y="2239347"/>
            <a:ext cx="6232849" cy="501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Your green circle now appears red and the Results have been updated to Fail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Next, you will click on the arrow in the row that says Value to select the staff that supported with the cleaning of the room.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3" y="2118049"/>
            <a:ext cx="3317033" cy="442271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20263711">
            <a:off x="4059870" y="3134576"/>
            <a:ext cx="923731" cy="373224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Custodial Staff to Inspection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1837" y="2239347"/>
            <a:ext cx="62328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 list of all custodians appear that are part of the Building Services Group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Click on the names of the custodian(s) performing the work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Multiple custodians can be selected by clicking on more than one name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14</a:t>
            </a:fld>
            <a:endParaRPr lang="en-US"/>
          </a:p>
        </p:txBody>
      </p:sp>
      <p:sp>
        <p:nvSpPr>
          <p:cNvPr id="8" name="Left Arrow 7"/>
          <p:cNvSpPr/>
          <p:nvPr/>
        </p:nvSpPr>
        <p:spPr>
          <a:xfrm rot="20263711">
            <a:off x="3988332" y="3459325"/>
            <a:ext cx="923731" cy="373224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1" y="2070877"/>
            <a:ext cx="3464379" cy="4619172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20263711">
            <a:off x="3988334" y="4873180"/>
            <a:ext cx="923731" cy="373224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Custodial Staff to Inspection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1837" y="2239347"/>
            <a:ext cx="62328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Click Done when all custodians have been selected.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It will return you to your inspection screen, but you will notice the custodians’ names now appear in the value row.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0" y="2164701"/>
            <a:ext cx="3394010" cy="4525347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20631216">
            <a:off x="1559266" y="3309994"/>
            <a:ext cx="923731" cy="373224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the Inspection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1837" y="2239347"/>
            <a:ext cx="623284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Click Done in the upper right hand corner to complete your inspection.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 box will appear that asks you if you would like to submit.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Click Yes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0" y="2164701"/>
            <a:ext cx="3394010" cy="4525347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20631216">
            <a:off x="3957234" y="2052734"/>
            <a:ext cx="923731" cy="373224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Search Screen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1837" y="2239347"/>
            <a:ext cx="623284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Once the inspection has been submitted, you will return to your list of CUSTODIAL inspections remaining in that building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You will notice that the last inspection you just completed is now off the list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" y="2099845"/>
            <a:ext cx="3463990" cy="46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Wi-Fi for Access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7251" y="2295331"/>
            <a:ext cx="6138692" cy="4410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Look in the upper right hand corner of the screen to ensure the </a:t>
            </a:r>
            <a:r>
              <a:rPr lang="en-US" sz="2400" dirty="0" err="1" smtClean="0"/>
              <a:t>Wi-fi</a:t>
            </a:r>
            <a:r>
              <a:rPr lang="en-US" sz="2400" dirty="0" smtClean="0"/>
              <a:t> signal is present before you start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If you just enter a building, it may take 30-45 seconds to connect to the </a:t>
            </a:r>
            <a:r>
              <a:rPr lang="en-US" sz="2400" dirty="0" err="1" smtClean="0"/>
              <a:t>Wi-fi</a:t>
            </a:r>
            <a:r>
              <a:rPr lang="en-US" sz="2400" dirty="0" smtClean="0"/>
              <a:t> signal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941" y="2662102"/>
            <a:ext cx="4118098" cy="250541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9616029">
            <a:off x="2911152" y="2255359"/>
            <a:ext cx="923731" cy="373224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FIRE-AM App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2" y="2121968"/>
            <a:ext cx="3313181" cy="4417575"/>
          </a:xfrm>
        </p:spPr>
      </p:pic>
      <p:sp>
        <p:nvSpPr>
          <p:cNvPr id="5" name="Left Arrow 4"/>
          <p:cNvSpPr/>
          <p:nvPr/>
        </p:nvSpPr>
        <p:spPr>
          <a:xfrm rot="19616029">
            <a:off x="3191070" y="4040155"/>
            <a:ext cx="923731" cy="373224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7251" y="2295331"/>
            <a:ext cx="6138692" cy="2932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Locate the FIRE-AM app on the home screen of the I-pad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icon will look like a building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Click on the app once to launch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Sign-In to FIRE-AM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03535"/>
            <a:ext cx="3444199" cy="4592266"/>
          </a:xfrm>
        </p:spPr>
      </p:pic>
      <p:sp>
        <p:nvSpPr>
          <p:cNvPr id="5" name="TextBox 4"/>
          <p:cNvSpPr txBox="1"/>
          <p:nvPr/>
        </p:nvSpPr>
        <p:spPr>
          <a:xfrm>
            <a:off x="5131837" y="2239347"/>
            <a:ext cx="6232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Sign in to FIRE-AM by entering your </a:t>
            </a:r>
            <a:r>
              <a:rPr lang="en-US" sz="2400" dirty="0" err="1" smtClean="0"/>
              <a:t>NetID</a:t>
            </a:r>
            <a:r>
              <a:rPr lang="en-US" sz="2400" dirty="0" smtClean="0"/>
              <a:t> in the top white box in the sign-on screen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Enter your </a:t>
            </a:r>
            <a:r>
              <a:rPr lang="en-US" sz="2400" dirty="0" err="1" smtClean="0"/>
              <a:t>NetID</a:t>
            </a:r>
            <a:r>
              <a:rPr lang="en-US" sz="2400" dirty="0" smtClean="0"/>
              <a:t> password in the second box below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Click on the Login button to sign in.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06286" y="2864498"/>
            <a:ext cx="867747" cy="3918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74033" y="2679832"/>
            <a:ext cx="107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NetID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306287" y="3318533"/>
            <a:ext cx="867746" cy="12251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4033" y="3133867"/>
            <a:ext cx="132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Password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Your Inspection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1837" y="2239347"/>
            <a:ext cx="6232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camera view will show up by default when first signing in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To find the correct inspection, click on the Inspection Icon on the bottom of the screen.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03535"/>
            <a:ext cx="3463990" cy="461865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5</a:t>
            </a:fld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9616029">
            <a:off x="2295332" y="6043588"/>
            <a:ext cx="923731" cy="373224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Inspection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1837" y="2239347"/>
            <a:ext cx="62328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Inspection screen will list all types of inspections that have been created in </a:t>
            </a:r>
            <a:r>
              <a:rPr lang="en-US" sz="2400" dirty="0" err="1" smtClean="0"/>
              <a:t>AiM</a:t>
            </a:r>
            <a:r>
              <a:rPr lang="en-US" sz="2400" dirty="0" smtClean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Tap on the Filter by Inspection search box and enter the name of the building, then click the blue Search button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8" y="2136709"/>
            <a:ext cx="3463990" cy="4618653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 rot="19616029">
            <a:off x="1774645" y="2065790"/>
            <a:ext cx="923731" cy="373224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Inspection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1837" y="2239347"/>
            <a:ext cx="6232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list now shows just the available inspections in your specific building.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Click on the arrow on the right side of the screen in the row that says CUSTODIAL TURNS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0" y="2079694"/>
            <a:ext cx="3512976" cy="4683968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 rot="19616029">
            <a:off x="4181092" y="2461121"/>
            <a:ext cx="923731" cy="373224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Inspection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1837" y="2239347"/>
            <a:ext cx="62328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list now shows all the available inspections for each room in that building.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Scroll through the list and click on the check box next to the description of the inspection that you want to complete.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18" y="2080726"/>
            <a:ext cx="3463990" cy="46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Your Inspection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1837" y="2239347"/>
            <a:ext cx="62328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Your inspection screen appears with one question on the entire inspection.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“Was this room clean upon entry?”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By default, there is a green circle that appears next to the question, which indicates that it was clean.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124-3ACE-4808-8742-CA084D6BA66E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32" y="2145009"/>
            <a:ext cx="3463990" cy="46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124</TotalTime>
  <Words>676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Berlin</vt:lpstr>
      <vt:lpstr>CUSTODIAL Summer Turns 2019</vt:lpstr>
      <vt:lpstr>Connect to Wi-Fi for Access</vt:lpstr>
      <vt:lpstr>Accessing the FIRE-AM App</vt:lpstr>
      <vt:lpstr>Sign-In to FIRE-AM</vt:lpstr>
      <vt:lpstr>Finding Your Inspection</vt:lpstr>
      <vt:lpstr>Finding Your Inspection</vt:lpstr>
      <vt:lpstr>Finding Your Inspection</vt:lpstr>
      <vt:lpstr>Finding Your Inspection</vt:lpstr>
      <vt:lpstr>Viewing Your Inspection</vt:lpstr>
      <vt:lpstr>Submitting Inspections for Clean Rooms</vt:lpstr>
      <vt:lpstr>Editing Your Inspection</vt:lpstr>
      <vt:lpstr>Updating Inspection Results</vt:lpstr>
      <vt:lpstr>Adding Custodial Staff to Inspection</vt:lpstr>
      <vt:lpstr>Adding Custodial Staff to Inspection</vt:lpstr>
      <vt:lpstr>Adding Custodial Staff to Inspection</vt:lpstr>
      <vt:lpstr>Submitting the Inspection</vt:lpstr>
      <vt:lpstr>Returning to Search Screen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Custodial Summer Turns 2019</dc:title>
  <dc:creator>Friedman, Jeremy</dc:creator>
  <cp:lastModifiedBy>Friedman, Jeremy</cp:lastModifiedBy>
  <cp:revision>10</cp:revision>
  <dcterms:created xsi:type="dcterms:W3CDTF">2019-05-09T11:48:00Z</dcterms:created>
  <dcterms:modified xsi:type="dcterms:W3CDTF">2019-05-09T13:52:51Z</dcterms:modified>
</cp:coreProperties>
</file>